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4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92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4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7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2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1328-BA40-406C-9BAE-A20BB12130AD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0B29-5249-454D-9845-E5D16DFB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3/stage/10/puzzle/1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Stage 10: Dice Race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2" t="39452" r="-200" b="-1795"/>
          <a:stretch/>
        </p:blipFill>
        <p:spPr bwMode="auto">
          <a:xfrm>
            <a:off x="3581400" y="2743200"/>
            <a:ext cx="4279184" cy="264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remember from the last class?</a:t>
            </a:r>
          </a:p>
          <a:p>
            <a:r>
              <a:rPr lang="en-US" dirty="0" smtClean="0"/>
              <a:t>What was your favorite part?</a:t>
            </a:r>
          </a:p>
          <a:p>
            <a:r>
              <a:rPr lang="en-US" dirty="0" smtClean="0"/>
              <a:t>What do you wish we had </a:t>
            </a:r>
            <a:r>
              <a:rPr lang="en-US" smtClean="0"/>
              <a:t>had time to do?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0" dirty="0" smtClean="0">
                <a:effectLst/>
                <a:latin typeface="Arial"/>
              </a:rPr>
              <a:t>Students will:</a:t>
            </a:r>
          </a:p>
          <a:p>
            <a:pPr>
              <a:buFont typeface="Arial"/>
              <a:buChar char="•"/>
            </a:pPr>
            <a:r>
              <a:rPr lang="en-US" sz="3200" b="0" i="0" dirty="0" smtClean="0">
                <a:effectLst/>
                <a:latin typeface="Arial"/>
              </a:rPr>
              <a:t>Name various activities that make up their day</a:t>
            </a:r>
          </a:p>
          <a:p>
            <a:pPr>
              <a:buFont typeface="Arial"/>
              <a:buChar char="•"/>
            </a:pPr>
            <a:r>
              <a:rPr lang="en-US" sz="3200" b="0" i="0" dirty="0" smtClean="0">
                <a:effectLst/>
                <a:latin typeface="Arial"/>
              </a:rPr>
              <a:t>Decompose large activities into a series of smaller events</a:t>
            </a:r>
          </a:p>
          <a:p>
            <a:pPr>
              <a:buFont typeface="Arial"/>
              <a:buChar char="•"/>
            </a:pPr>
            <a:r>
              <a:rPr lang="en-US" sz="3200" b="0" i="0" dirty="0" smtClean="0">
                <a:effectLst/>
                <a:latin typeface="Arial"/>
              </a:rPr>
              <a:t>Arrange sequential events into their logical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5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Algorithm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- Say it with me: Al-go-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ri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-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thm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A list of steps that you can follow to finish a task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981200"/>
            <a:ext cx="8558730" cy="4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" y="1905000"/>
            <a:ext cx="7540544" cy="424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https://studio.code.org/s/course3/stage/10/puzzle/1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1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do </a:t>
            </a:r>
            <a:br>
              <a:rPr lang="en-US" dirty="0" smtClean="0"/>
            </a:br>
            <a:r>
              <a:rPr lang="en-US" dirty="0" smtClean="0"/>
              <a:t>every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025640" cy="4069080"/>
          </a:xfrm>
        </p:spPr>
        <p:txBody>
          <a:bodyPr>
            <a:norm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hat did you do to </a:t>
            </a:r>
            <a:r>
              <a:rPr lang="en-US" sz="3200" dirty="0"/>
              <a:t>get ready for school this </a:t>
            </a:r>
            <a:r>
              <a:rPr lang="en-US" sz="3200" dirty="0" smtClean="0"/>
              <a:t>morning</a:t>
            </a:r>
            <a:r>
              <a:rPr lang="en-US" sz="3200" dirty="0"/>
              <a:t>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Write </a:t>
            </a:r>
            <a:r>
              <a:rPr lang="en-US" sz="2800" dirty="0" smtClean="0">
                <a:solidFill>
                  <a:schemeClr val="tx1"/>
                </a:solidFill>
              </a:rPr>
              <a:t>answers </a:t>
            </a:r>
            <a:r>
              <a:rPr lang="en-US" sz="2800" dirty="0">
                <a:solidFill>
                  <a:schemeClr val="tx1"/>
                </a:solidFill>
              </a:rPr>
              <a:t>on the board.</a:t>
            </a:r>
          </a:p>
          <a:p>
            <a:pPr lvl="2"/>
            <a:r>
              <a:rPr lang="en-US" sz="2400" dirty="0" smtClean="0"/>
              <a:t>Put </a:t>
            </a:r>
            <a:r>
              <a:rPr lang="en-US" sz="2400" dirty="0"/>
              <a:t>them in some kind of logical order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/>
              <a:t>If possible, put numbers next to responses to indicate the order that they happen. </a:t>
            </a:r>
          </a:p>
          <a:p>
            <a:pPr lvl="2"/>
            <a:r>
              <a:rPr lang="en-US" sz="2400" dirty="0"/>
              <a:t>Point out places where order matters and places where it doesn't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56" y="4229100"/>
            <a:ext cx="1955800" cy="1257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5724031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https://drmaryblog.wordpress.com/2008/10/03/weight-control-tip-brush-your-teeth-after-eating/</a:t>
            </a:r>
          </a:p>
        </p:txBody>
      </p:sp>
    </p:spTree>
    <p:extLst>
      <p:ext uri="{BB962C8B-B14F-4D97-AF65-F5344CB8AC3E}">
        <p14:creationId xmlns:p14="http://schemas.microsoft.com/office/powerpoint/2010/main" val="336110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Things we do that are a sequence of steps, one after the other:</a:t>
            </a:r>
          </a:p>
          <a:p>
            <a:r>
              <a:rPr lang="en-US" dirty="0" smtClean="0"/>
              <a:t>Eating breakfast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rushing </a:t>
            </a:r>
            <a:r>
              <a:rPr lang="en-US" dirty="0"/>
              <a:t>teeth,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lanting </a:t>
            </a:r>
            <a:r>
              <a:rPr lang="en-US" dirty="0"/>
              <a:t>a </a:t>
            </a:r>
            <a:r>
              <a:rPr lang="en-US" dirty="0" smtClean="0"/>
              <a:t>flower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Computers need algorithms and programs to show them how to do even simple things that we can do without thinking about them. </a:t>
            </a:r>
          </a:p>
          <a:p>
            <a:pPr lvl="1"/>
            <a:r>
              <a:rPr lang="en-US" dirty="0"/>
              <a:t>It can be challenging to describe something that comes naturally in enough detail for a computer to replicate.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Let's try doing this with a new and fun activity, like playing the Dice Race Game!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8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 race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8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000" y="3283200"/>
            <a:ext cx="7452000" cy="2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774669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Match the steps in the Dice Race game to the order that they should appear in the algorithm.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40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worksheet on paper.</a:t>
            </a:r>
          </a:p>
          <a:p>
            <a:r>
              <a:rPr lang="en-US" dirty="0" smtClean="0"/>
              <a:t>There are 2 levels to complete in Stage 10 on the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4713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</TotalTime>
  <Words>236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Stage 10: Dice Race</vt:lpstr>
      <vt:lpstr>Objectives</vt:lpstr>
      <vt:lpstr>Vocabulary</vt:lpstr>
      <vt:lpstr>Video</vt:lpstr>
      <vt:lpstr>Things we do  every day</vt:lpstr>
      <vt:lpstr>Examples</vt:lpstr>
      <vt:lpstr>Dice race directions</vt:lpstr>
      <vt:lpstr>Example</vt:lpstr>
      <vt:lpstr>Directions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10: Dice Race</dc:title>
  <dc:creator>ychristian</dc:creator>
  <cp:lastModifiedBy>O'Grady-Cunniff, Dianne (CCPS)</cp:lastModifiedBy>
  <cp:revision>7</cp:revision>
  <dcterms:created xsi:type="dcterms:W3CDTF">2015-07-22T13:04:27Z</dcterms:created>
  <dcterms:modified xsi:type="dcterms:W3CDTF">2015-07-25T18:59:53Z</dcterms:modified>
</cp:coreProperties>
</file>